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82A56-D599-3461-71AD-9A305A2043D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62450" y="63500"/>
            <a:ext cx="4445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edlinq.nl/en/contact-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dlinq.nl/en/get-your-ob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edlinq.nl/en/get-your-ob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Kur pasiimti OBU Olandijoje?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/>
              <a:t>• </a:t>
            </a:r>
            <a:r>
              <a:rPr dirty="0" err="1"/>
              <a:t>Patikrinkite</a:t>
            </a:r>
            <a:r>
              <a:rPr dirty="0"/>
              <a:t> </a:t>
            </a:r>
            <a:r>
              <a:rPr dirty="0" err="1"/>
              <a:t>interaktyvų</a:t>
            </a:r>
            <a:r>
              <a:rPr dirty="0"/>
              <a:t> </a:t>
            </a:r>
            <a:r>
              <a:rPr dirty="0" err="1"/>
              <a:t>žemėlapį</a:t>
            </a:r>
            <a:r>
              <a:rPr dirty="0"/>
              <a:t> </a:t>
            </a:r>
            <a:r>
              <a:rPr dirty="0" err="1"/>
              <a:t>prieš</a:t>
            </a:r>
            <a:r>
              <a:rPr dirty="0"/>
              <a:t> </a:t>
            </a:r>
            <a:r>
              <a:rPr dirty="0" err="1"/>
              <a:t>vykstant</a:t>
            </a:r>
            <a:endParaRPr dirty="0"/>
          </a:p>
          <a:p>
            <a:r>
              <a:rPr dirty="0"/>
              <a:t>• Vieta </a:t>
            </a:r>
            <a:r>
              <a:rPr dirty="0" err="1"/>
              <a:t>pažymėta</a:t>
            </a:r>
            <a:r>
              <a:rPr dirty="0"/>
              <a:t> </a:t>
            </a:r>
            <a:r>
              <a:rPr dirty="0" err="1"/>
              <a:t>NedLinq</a:t>
            </a:r>
            <a:r>
              <a:rPr dirty="0"/>
              <a:t> </a:t>
            </a:r>
            <a:r>
              <a:rPr dirty="0" err="1"/>
              <a:t>palapine</a:t>
            </a:r>
            <a:r>
              <a:rPr dirty="0"/>
              <a:t> ir </a:t>
            </a:r>
            <a:r>
              <a:rPr dirty="0" err="1"/>
              <a:t>vėliavomis</a:t>
            </a:r>
            <a:endParaRPr dirty="0"/>
          </a:p>
          <a:p>
            <a:r>
              <a:rPr dirty="0"/>
              <a:t>• </a:t>
            </a:r>
            <a:r>
              <a:rPr dirty="0" err="1"/>
              <a:t>Registruokitės</a:t>
            </a:r>
            <a:r>
              <a:rPr dirty="0"/>
              <a:t> </a:t>
            </a:r>
            <a:r>
              <a:rPr lang="en-US" dirty="0"/>
              <a:t> 3 b</a:t>
            </a:r>
            <a:r>
              <a:rPr lang="lt-LT" dirty="0" err="1"/>
              <a:t>ūdais</a:t>
            </a:r>
            <a:r>
              <a:rPr lang="lt-LT" dirty="0"/>
              <a:t> </a:t>
            </a:r>
            <a:r>
              <a:rPr dirty="0" err="1"/>
              <a:t>vietoje</a:t>
            </a:r>
            <a:r>
              <a:rPr dirty="0"/>
              <a:t>:</a:t>
            </a:r>
          </a:p>
          <a:p>
            <a:r>
              <a:rPr dirty="0"/>
              <a:t>   – per </a:t>
            </a:r>
            <a:r>
              <a:rPr dirty="0" err="1"/>
              <a:t>planšetę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pagalba</a:t>
            </a:r>
            <a:endParaRPr dirty="0"/>
          </a:p>
          <a:p>
            <a:r>
              <a:rPr dirty="0"/>
              <a:t>   – </a:t>
            </a:r>
            <a:r>
              <a:rPr dirty="0" err="1"/>
              <a:t>skenuodami</a:t>
            </a:r>
            <a:r>
              <a:rPr dirty="0"/>
              <a:t> QR </a:t>
            </a:r>
            <a:r>
              <a:rPr dirty="0" err="1"/>
              <a:t>kodą</a:t>
            </a:r>
            <a:r>
              <a:rPr dirty="0"/>
              <a:t> </a:t>
            </a:r>
            <a:r>
              <a:rPr dirty="0" err="1"/>
              <a:t>telefone</a:t>
            </a:r>
            <a:endParaRPr dirty="0"/>
          </a:p>
          <a:p>
            <a:r>
              <a:rPr dirty="0"/>
              <a:t>• Atsiimkite OBU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personalo</a:t>
            </a:r>
            <a:r>
              <a:rPr dirty="0"/>
              <a:t> </a:t>
            </a:r>
            <a:r>
              <a:rPr dirty="0" err="1"/>
              <a:t>pagalba</a:t>
            </a:r>
            <a:r>
              <a:rPr lang="lt-LT" dirty="0"/>
              <a:t> </a:t>
            </a:r>
          </a:p>
          <a:p>
            <a:r>
              <a:rPr lang="lt-LT" dirty="0">
                <a:hlinkClick r:id="rId2"/>
              </a:rPr>
              <a:t>Dažniausiai užduodami klausimai </a:t>
            </a:r>
            <a:r>
              <a:rPr lang="en-US" dirty="0">
                <a:hlinkClick r:id="rId2"/>
              </a:rPr>
              <a:t>Contact US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6AE4-EAAA-F683-3D81-6503E237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998915"/>
          </a:xfrm>
        </p:spPr>
        <p:txBody>
          <a:bodyPr>
            <a:noAutofit/>
          </a:bodyPr>
          <a:lstStyle/>
          <a:p>
            <a:pPr algn="l"/>
            <a:r>
              <a:rPr lang="en-US" sz="1200" b="1" dirty="0" err="1"/>
              <a:t>Mobilūs</a:t>
            </a:r>
            <a:r>
              <a:rPr lang="en-US" sz="1200" b="1" dirty="0"/>
              <a:t> </a:t>
            </a:r>
            <a:r>
              <a:rPr lang="en-US" sz="1200" b="1" dirty="0" err="1"/>
              <a:t>platinimo</a:t>
            </a:r>
            <a:r>
              <a:rPr lang="en-US" sz="1200" b="1" dirty="0"/>
              <a:t> </a:t>
            </a:r>
            <a:r>
              <a:rPr lang="en-US" sz="1200" b="1" dirty="0" err="1"/>
              <a:t>punktai</a:t>
            </a:r>
            <a:br>
              <a:rPr lang="lt-LT" sz="1200" dirty="0"/>
            </a:br>
            <a:r>
              <a:rPr lang="lt-LT" sz="1200" dirty="0"/>
              <a:t>• Patikrinkite interaktyvų žemėlapį prieš vykstant </a:t>
            </a:r>
            <a:r>
              <a:rPr lang="en-US" sz="1200" dirty="0">
                <a:hlinkClick r:id="rId2"/>
              </a:rPr>
              <a:t>Get Your OBU</a:t>
            </a:r>
            <a:r>
              <a:rPr lang="lt-LT" sz="1200" dirty="0"/>
              <a:t>     </a:t>
            </a:r>
            <a:br>
              <a:rPr lang="lt-LT" sz="1200" dirty="0"/>
            </a:br>
            <a:r>
              <a:rPr lang="lt-LT" sz="1200" dirty="0"/>
              <a:t>• Vieta pažymėta </a:t>
            </a:r>
            <a:r>
              <a:rPr lang="lt-LT" sz="1200" dirty="0" err="1"/>
              <a:t>NedLinq</a:t>
            </a:r>
            <a:r>
              <a:rPr lang="lt-LT" sz="1200" dirty="0"/>
              <a:t> palapine ir vėliavomis                    </a:t>
            </a:r>
            <a:br>
              <a:rPr lang="lt-LT" sz="1200" dirty="0"/>
            </a:br>
            <a:r>
              <a:rPr lang="lt-LT" sz="1200" dirty="0"/>
              <a:t>• Registruokitės vietoje:</a:t>
            </a:r>
            <a:br>
              <a:rPr lang="lt-LT" sz="1200" dirty="0"/>
            </a:br>
            <a:r>
              <a:rPr lang="lt-LT" sz="1200" dirty="0"/>
              <a:t>   – per planšetę su pagalba</a:t>
            </a:r>
            <a:br>
              <a:rPr lang="lt-LT" sz="1200" dirty="0"/>
            </a:br>
            <a:r>
              <a:rPr lang="lt-LT" sz="1200" dirty="0"/>
              <a:t>   – skenuodami QR kodą telefone</a:t>
            </a:r>
            <a:br>
              <a:rPr lang="lt-LT" sz="1200" dirty="0"/>
            </a:br>
            <a:r>
              <a:rPr lang="lt-LT" sz="1200" dirty="0"/>
              <a:t>• Atsiimkite OBU su personalo pagalba</a:t>
            </a:r>
            <a:br>
              <a:rPr lang="lt-LT" sz="1200" dirty="0"/>
            </a:br>
            <a:br>
              <a:rPr lang="lt-LT" sz="1200" dirty="0"/>
            </a:br>
            <a:r>
              <a:rPr lang="en-US" sz="1200" b="1" dirty="0"/>
              <a:t>Pick-up </a:t>
            </a:r>
            <a:r>
              <a:rPr lang="en-US" sz="1200" b="1" dirty="0" err="1"/>
              <a:t>punktai</a:t>
            </a:r>
            <a:r>
              <a:rPr lang="en-US" sz="1200" b="1" dirty="0"/>
              <a:t> (</a:t>
            </a:r>
            <a:r>
              <a:rPr lang="en-US" sz="1200" b="1" dirty="0" err="1"/>
              <a:t>su</a:t>
            </a:r>
            <a:r>
              <a:rPr lang="en-US" sz="1200" b="1" dirty="0"/>
              <a:t> </a:t>
            </a:r>
            <a:r>
              <a:rPr lang="en-US" sz="1200" b="1" dirty="0" err="1"/>
              <a:t>registracija</a:t>
            </a:r>
            <a:r>
              <a:rPr lang="en-US" sz="1200" b="1" dirty="0"/>
              <a:t>)</a:t>
            </a:r>
            <a:br>
              <a:rPr lang="lt-LT" sz="1200" dirty="0"/>
            </a:br>
            <a:r>
              <a:rPr lang="lt-LT" sz="1200" dirty="0"/>
              <a:t> Išankstinė registracija internetu (rekomenduojama) </a:t>
            </a:r>
            <a:r>
              <a:rPr lang="lt-LT" sz="1200" dirty="0" err="1">
                <a:hlinkClick r:id="rId2"/>
              </a:rPr>
              <a:t>Get</a:t>
            </a:r>
            <a:r>
              <a:rPr lang="lt-LT" sz="1200" dirty="0">
                <a:hlinkClick r:id="rId2"/>
              </a:rPr>
              <a:t> </a:t>
            </a:r>
            <a:r>
              <a:rPr lang="lt-LT" sz="1200" dirty="0" err="1">
                <a:hlinkClick r:id="rId2"/>
              </a:rPr>
              <a:t>Your</a:t>
            </a:r>
            <a:r>
              <a:rPr lang="lt-LT" sz="1200" dirty="0">
                <a:hlinkClick r:id="rId2"/>
              </a:rPr>
              <a:t> OBU</a:t>
            </a:r>
            <a:br>
              <a:rPr lang="lt-LT" sz="1200" dirty="0"/>
            </a:br>
            <a:r>
              <a:rPr lang="lt-LT" sz="1200" dirty="0"/>
              <a:t>• Pasirinkite </a:t>
            </a:r>
            <a:r>
              <a:rPr lang="lt-LT" sz="1200" dirty="0" err="1"/>
              <a:t>Pick-up</a:t>
            </a:r>
            <a:r>
              <a:rPr lang="lt-LT" sz="1200" dirty="0"/>
              <a:t> vietą žemėlapyje</a:t>
            </a:r>
            <a:br>
              <a:rPr lang="lt-LT" sz="1200" dirty="0"/>
            </a:br>
            <a:r>
              <a:rPr lang="lt-LT" sz="1200" dirty="0"/>
              <a:t>• Nuskaitykite QR kodą vietoje</a:t>
            </a:r>
            <a:br>
              <a:rPr lang="lt-LT" sz="1200" dirty="0"/>
            </a:br>
            <a:r>
              <a:rPr lang="lt-LT" sz="1200" dirty="0"/>
              <a:t>• Atsiimkite OBU</a:t>
            </a:r>
            <a:br>
              <a:rPr lang="lt-LT" sz="1200" dirty="0"/>
            </a:br>
            <a:br>
              <a:rPr lang="lt-LT" sz="1200" dirty="0"/>
            </a:br>
            <a:endParaRPr lang="en-US" sz="1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45740-8BE4-B125-3C76-17F670A68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1280" y="2596896"/>
            <a:ext cx="6388850" cy="36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Pick-up punktai (be registracijos)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1200" dirty="0"/>
              <a:t>• </a:t>
            </a:r>
            <a:r>
              <a:rPr sz="1200" dirty="0" err="1"/>
              <a:t>Registruokitės</a:t>
            </a:r>
            <a:r>
              <a:rPr sz="1200" dirty="0"/>
              <a:t> </a:t>
            </a:r>
            <a:r>
              <a:rPr sz="1200" dirty="0" err="1"/>
              <a:t>vietoje</a:t>
            </a:r>
            <a:r>
              <a:rPr sz="1200" dirty="0"/>
              <a:t> (</a:t>
            </a:r>
            <a:r>
              <a:rPr sz="1200" dirty="0" err="1"/>
              <a:t>terminale</a:t>
            </a:r>
            <a:r>
              <a:rPr sz="1200" dirty="0"/>
              <a:t> </a:t>
            </a:r>
            <a:r>
              <a:rPr sz="1200" dirty="0" err="1"/>
              <a:t>arba</a:t>
            </a:r>
            <a:r>
              <a:rPr sz="1200" dirty="0"/>
              <a:t> </a:t>
            </a:r>
            <a:r>
              <a:rPr sz="1200" dirty="0" err="1"/>
              <a:t>telefone</a:t>
            </a:r>
            <a:r>
              <a:rPr sz="1200" dirty="0"/>
              <a:t>)</a:t>
            </a:r>
            <a:r>
              <a:rPr lang="lt-LT" sz="1200" dirty="0"/>
              <a:t> </a:t>
            </a:r>
            <a:r>
              <a:rPr lang="en-US" sz="1200" dirty="0">
                <a:hlinkClick r:id="rId2"/>
              </a:rPr>
              <a:t>Get Your OBU</a:t>
            </a:r>
            <a:endParaRPr sz="1200" dirty="0"/>
          </a:p>
          <a:p>
            <a:r>
              <a:rPr sz="1200" dirty="0"/>
              <a:t>• </a:t>
            </a:r>
            <a:r>
              <a:rPr sz="1200" dirty="0" err="1"/>
              <a:t>Sekite</a:t>
            </a:r>
            <a:r>
              <a:rPr sz="1200" dirty="0"/>
              <a:t> </a:t>
            </a:r>
            <a:r>
              <a:rPr sz="1200" dirty="0" err="1"/>
              <a:t>instrukcijas</a:t>
            </a:r>
            <a:endParaRPr sz="1200" dirty="0"/>
          </a:p>
          <a:p>
            <a:r>
              <a:rPr sz="1200" dirty="0"/>
              <a:t>• Atsiimkite OBU </a:t>
            </a:r>
            <a:r>
              <a:rPr sz="1200" dirty="0" err="1"/>
              <a:t>iš</a:t>
            </a:r>
            <a:r>
              <a:rPr sz="1200" dirty="0"/>
              <a:t> </a:t>
            </a:r>
            <a:r>
              <a:rPr sz="1200" dirty="0" err="1"/>
              <a:t>spintelės</a:t>
            </a:r>
            <a:r>
              <a:rPr lang="lt-LT" sz="1200" dirty="0"/>
              <a:t> arba grąžinkite, jei jau išvažiuojate iš Olandijos.</a:t>
            </a:r>
            <a:endParaRPr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1F606-AA6E-6EA3-D9FF-9330740E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78" y="2505456"/>
            <a:ext cx="7946844" cy="4267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Rekomendacija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Rinkitės</a:t>
            </a:r>
            <a:r>
              <a:rPr dirty="0"/>
              <a:t> </a:t>
            </a:r>
            <a:r>
              <a:rPr dirty="0" err="1"/>
              <a:t>išankstinę</a:t>
            </a:r>
            <a:r>
              <a:rPr dirty="0"/>
              <a:t> </a:t>
            </a:r>
            <a:r>
              <a:rPr dirty="0" err="1"/>
              <a:t>registraciją</a:t>
            </a:r>
            <a:endParaRPr dirty="0"/>
          </a:p>
          <a:p>
            <a:r>
              <a:rPr dirty="0"/>
              <a:t>• </a:t>
            </a:r>
            <a:r>
              <a:rPr dirty="0" err="1"/>
              <a:t>Naudokite</a:t>
            </a:r>
            <a:r>
              <a:rPr dirty="0"/>
              <a:t> Pick-up </a:t>
            </a:r>
            <a:r>
              <a:rPr dirty="0" err="1"/>
              <a:t>punktus</a:t>
            </a:r>
            <a:r>
              <a:rPr dirty="0"/>
              <a:t> </a:t>
            </a:r>
            <a:r>
              <a:rPr dirty="0" err="1"/>
              <a:t>greitesniam</a:t>
            </a:r>
            <a:r>
              <a:rPr dirty="0"/>
              <a:t> </a:t>
            </a:r>
            <a:r>
              <a:rPr dirty="0" err="1"/>
              <a:t>aptarnavimui</a:t>
            </a:r>
            <a:endParaRPr dirty="0"/>
          </a:p>
          <a:p>
            <a:r>
              <a:rPr dirty="0"/>
              <a:t>• Taip </a:t>
            </a:r>
            <a:r>
              <a:rPr dirty="0" err="1"/>
              <a:t>išvengsite</a:t>
            </a:r>
            <a:r>
              <a:rPr dirty="0"/>
              <a:t> </a:t>
            </a:r>
            <a:r>
              <a:rPr dirty="0" err="1"/>
              <a:t>eilių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bb27d7e6-a434-421f-aecc-626c421db191}" enabled="1" method="Privileged" siteId="{c97a84f5-62bf-4715-beca-fc25af9516f1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Demonstracija ekrane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Kur pasiimti OBU Olandijoje?</vt:lpstr>
      <vt:lpstr>Mobilūs platinimo punktai • Patikrinkite interaktyvų žemėlapį prieš vykstant Get Your OBU      • Vieta pažymėta NedLinq palapine ir vėliavomis                     • Registruokitės vietoje:    – per planšetę su pagalba    – skenuodami QR kodą telefone • Atsiimkite OBU su personalo pagalba  Pick-up punktai (su registracija)  Išankstinė registracija internetu (rekomenduojama) Get Your OBU • Pasirinkite Pick-up vietą žemėlapyje • Nuskaitykite QR kodą vietoje • Atsiimkite OBU  </vt:lpstr>
      <vt:lpstr>Pick-up punktai (be registracijos)</vt:lpstr>
      <vt:lpstr>Rekomendacija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Gytis Vincevicius</dc:creator>
  <cp:keywords/>
  <dc:description>generated using python-pptx</dc:description>
  <cp:lastModifiedBy>Lietuvos vežėjų sąjunga</cp:lastModifiedBy>
  <cp:revision>2</cp:revision>
  <dcterms:created xsi:type="dcterms:W3CDTF">2013-01-27T09:14:16Z</dcterms:created>
  <dcterms:modified xsi:type="dcterms:W3CDTF">2026-07-07T07:43:07Z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PUBLIC</vt:lpwstr>
  </property>
</Properties>
</file>